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5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3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0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0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4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1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8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70D30-A7AA-4ED6-9CCB-A5B0250C9A5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1DB7-A0D4-4674-98E1-66C8B3F22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4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330" y="-345082"/>
            <a:ext cx="5079309" cy="730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29" y="0"/>
            <a:ext cx="48683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93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22" y="0"/>
            <a:ext cx="6861778" cy="6861778"/>
          </a:xfrm>
        </p:spPr>
      </p:pic>
      <p:cxnSp>
        <p:nvCxnSpPr>
          <p:cNvPr id="6" name="Straight Connector 5"/>
          <p:cNvCxnSpPr/>
          <p:nvPr/>
        </p:nvCxnSpPr>
        <p:spPr>
          <a:xfrm flipH="1" flipV="1">
            <a:off x="4050792" y="2688336"/>
            <a:ext cx="73152" cy="103327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069080" y="3721608"/>
            <a:ext cx="54864" cy="46634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93592" y="4187952"/>
            <a:ext cx="457200" cy="90525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96512" y="4261104"/>
            <a:ext cx="548640" cy="72237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45736" y="5093208"/>
            <a:ext cx="301752" cy="41148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110228" y="3634740"/>
            <a:ext cx="699516" cy="6263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75" y="2000250"/>
            <a:ext cx="192405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68" y="20369"/>
            <a:ext cx="5358384" cy="684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45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9" y="0"/>
            <a:ext cx="7095270" cy="6858000"/>
          </a:xfrm>
        </p:spPr>
      </p:pic>
    </p:spTree>
    <p:extLst>
      <p:ext uri="{BB962C8B-B14F-4D97-AF65-F5344CB8AC3E}">
        <p14:creationId xmlns:p14="http://schemas.microsoft.com/office/powerpoint/2010/main" val="3295824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Smith</dc:creator>
  <cp:lastModifiedBy>Mike Smith</cp:lastModifiedBy>
  <cp:revision>3</cp:revision>
  <dcterms:created xsi:type="dcterms:W3CDTF">2014-05-18T05:00:28Z</dcterms:created>
  <dcterms:modified xsi:type="dcterms:W3CDTF">2014-05-18T05:20:01Z</dcterms:modified>
</cp:coreProperties>
</file>